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4" d="100"/>
          <a:sy n="74" d="100"/>
        </p:scale>
        <p:origin x="1234"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2/26/2024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2/26/2024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2/26/2024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2/26/2024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2/26/2024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2/26/2024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2/26/2024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2/26/2024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2/26/2024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2/26/2024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2/26/2024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hshankmishra26"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hshankmishra26"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hshankmishra26"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hshankmishra26"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hshankmishra26"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hshankmishra26"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hshankmishra26"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785911" y="4704863"/>
            <a:ext cx="2514600" cy="677108"/>
          </a:xfrm>
          <a:prstGeom prst="rect">
            <a:avLst/>
          </a:prstGeom>
          <a:noFill/>
        </p:spPr>
        <p:txBody>
          <a:bodyPr wrap="square" lIns="91440" tIns="45720" rIns="91440" bIns="45720" rtlCol="0" anchor="t">
            <a:spAutoFit/>
          </a:bodyPr>
          <a:lstStyle/>
          <a:p>
            <a:r>
              <a:rPr lang="en-US" sz="2000" b="1" dirty="0" err="1" smtClean="0">
                <a:solidFill>
                  <a:schemeClr val="bg2"/>
                </a:solidFill>
                <a:latin typeface="Abadi"/>
                <a:ea typeface="SF Pro" pitchFamily="2" charset="0"/>
                <a:cs typeface="SF Pro" pitchFamily="2" charset="0"/>
              </a:rPr>
              <a:t>Shashank</a:t>
            </a:r>
            <a:r>
              <a:rPr lang="en-US" sz="2000" b="1" dirty="0" smtClean="0">
                <a:solidFill>
                  <a:schemeClr val="bg2"/>
                </a:solidFill>
                <a:latin typeface="Abadi"/>
                <a:ea typeface="SF Pro" pitchFamily="2" charset="0"/>
                <a:cs typeface="SF Pro" pitchFamily="2" charset="0"/>
              </a:rPr>
              <a:t> Mishra</a:t>
            </a:r>
            <a:endParaRPr lang="en-US" sz="2000" b="1"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26/02/2024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a:t>
            </a:r>
            <a:r>
              <a:rPr lang="en-US" sz="2200" dirty="0" smtClean="0">
                <a:solidFill>
                  <a:schemeClr val="accent3">
                    <a:lumMod val="25000"/>
                  </a:schemeClr>
                </a:solidFill>
                <a:latin typeface="Abadi" panose="020B0604020104020204" pitchFamily="34" charset="0"/>
              </a:rPr>
              <a:t>is</a:t>
            </a:r>
          </a:p>
          <a:p>
            <a:pPr marL="0" indent="0">
              <a:lnSpc>
                <a:spcPct val="100000"/>
              </a:lnSpc>
              <a:spcBef>
                <a:spcPts val="1400"/>
              </a:spcBef>
              <a:buNone/>
            </a:pPr>
            <a:r>
              <a:rPr lang="en-IN" dirty="0" smtClean="0">
                <a:hlinkClick r:id="rId3"/>
              </a:rPr>
              <a:t>  shshankmishra26 </a:t>
            </a:r>
            <a:r>
              <a:rPr lang="en-IN" dirty="0">
                <a:hlinkClick r:id="rId3"/>
              </a:rPr>
              <a:t>(github.com)</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a:t>
            </a:r>
            <a:r>
              <a:rPr lang="en-US" sz="2200" dirty="0" smtClean="0">
                <a:solidFill>
                  <a:schemeClr val="accent3">
                    <a:lumMod val="25000"/>
                  </a:schemeClr>
                </a:solidFill>
                <a:latin typeface="Abadi" panose="020B0604020104020204" pitchFamily="34" charset="0"/>
              </a:rPr>
              <a:t>is</a:t>
            </a:r>
          </a:p>
          <a:p>
            <a:pPr>
              <a:lnSpc>
                <a:spcPct val="100000"/>
              </a:lnSpc>
              <a:spcBef>
                <a:spcPts val="1400"/>
              </a:spcBef>
            </a:pPr>
            <a:r>
              <a:rPr lang="en-IN" dirty="0">
                <a:hlinkClick r:id="rId3"/>
              </a:rPr>
              <a:t>shshankmishra26 (github.com)</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a:t>
            </a:r>
            <a:r>
              <a:rPr lang="en-US" sz="2200" dirty="0" smtClean="0">
                <a:solidFill>
                  <a:schemeClr val="accent3">
                    <a:lumMod val="25000"/>
                  </a:schemeClr>
                </a:solidFill>
                <a:latin typeface="Abadi"/>
              </a:rPr>
              <a:t>is </a:t>
            </a:r>
            <a:r>
              <a:rPr lang="en-IN" sz="2400" dirty="0" smtClean="0">
                <a:hlinkClick r:id="rId3"/>
              </a:rPr>
              <a:t>shshankmishra26 </a:t>
            </a:r>
            <a:r>
              <a:rPr lang="en-IN" sz="2400" dirty="0">
                <a:hlinkClick r:id="rId3"/>
              </a:rPr>
              <a:t>(github.com)</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a:t>
            </a:r>
            <a:r>
              <a:rPr lang="en-US" sz="2200" dirty="0" smtClean="0">
                <a:solidFill>
                  <a:schemeClr val="accent3">
                    <a:lumMod val="25000"/>
                  </a:schemeClr>
                </a:solidFill>
                <a:latin typeface="Abadi"/>
              </a:rPr>
              <a:t>is </a:t>
            </a:r>
            <a:r>
              <a:rPr lang="en-IN" dirty="0">
                <a:hlinkClick r:id="rId3"/>
              </a:rPr>
              <a:t>shshankmishra26 (github.com)</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a:t>
            </a:r>
            <a:r>
              <a:rPr lang="en-US" sz="2200" dirty="0" smtClean="0">
                <a:solidFill>
                  <a:schemeClr val="accent3">
                    <a:lumMod val="25000"/>
                  </a:schemeClr>
                </a:solidFill>
                <a:latin typeface="Abadi"/>
              </a:rPr>
              <a:t>is </a:t>
            </a:r>
            <a:r>
              <a:rPr lang="en-IN" dirty="0">
                <a:hlinkClick r:id="rId3"/>
              </a:rPr>
              <a:t>shshankmishra26 (github.com)</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a:t>
            </a:r>
            <a:r>
              <a:rPr lang="en-US" sz="2200" dirty="0" smtClean="0">
                <a:solidFill>
                  <a:schemeClr val="accent3">
                    <a:lumMod val="25000"/>
                  </a:schemeClr>
                </a:solidFill>
                <a:latin typeface="Abadi" panose="020B0604020104020204" pitchFamily="34" charset="0"/>
              </a:rPr>
              <a:t>is</a:t>
            </a:r>
          </a:p>
          <a:p>
            <a:pPr>
              <a:lnSpc>
                <a:spcPct val="100000"/>
              </a:lnSpc>
              <a:spcBef>
                <a:spcPts val="1400"/>
              </a:spcBef>
            </a:pPr>
            <a:r>
              <a:rPr lang="en-IN" dirty="0">
                <a:hlinkClick r:id="rId3"/>
              </a:rPr>
              <a:t>shshankmishra26 (github.com)</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a:t>
            </a:r>
            <a:r>
              <a:rPr lang="en-US" sz="2200" dirty="0" smtClean="0">
                <a:solidFill>
                  <a:schemeClr val="accent3">
                    <a:lumMod val="25000"/>
                  </a:schemeClr>
                </a:solidFill>
                <a:latin typeface="Abadi" panose="020B0604020104020204" pitchFamily="34" charset="0"/>
              </a:rPr>
              <a:t>is</a:t>
            </a:r>
          </a:p>
          <a:p>
            <a:pPr>
              <a:lnSpc>
                <a:spcPct val="100000"/>
              </a:lnSpc>
              <a:spcBef>
                <a:spcPts val="1400"/>
              </a:spcBef>
            </a:pPr>
            <a:r>
              <a:rPr lang="en-IN" sz="2400" dirty="0" smtClean="0">
                <a:hlinkClick r:id="rId3"/>
              </a:rPr>
              <a:t>shshankmishra26 </a:t>
            </a:r>
            <a:r>
              <a:rPr lang="en-IN" sz="2400" dirty="0">
                <a:hlinkClick r:id="rId3"/>
              </a:rPr>
              <a:t>(github.com)</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purl.org/dc/elements/1.1/"/>
    <ds:schemaRef ds:uri="http://schemas.openxmlformats.org/package/2006/metadata/core-properties"/>
    <ds:schemaRef ds:uri="http://schemas.microsoft.com/office/infopath/2007/PartnerControls"/>
    <ds:schemaRef ds:uri="http://purl.org/dc/dcmitype/"/>
    <ds:schemaRef ds:uri="http://schemas.microsoft.com/office/2006/documentManagement/types"/>
    <ds:schemaRef ds:uri="155be751-a274-42e8-93fb-f39d3b9bccc8"/>
    <ds:schemaRef ds:uri="http://purl.org/dc/terms/"/>
    <ds:schemaRef ds:uri="f80a141d-92ca-4d3d-9308-f7e7b1d44ce8"/>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1318</TotalTime>
  <Words>1595</Words>
  <Application>Microsoft Office PowerPoint</Application>
  <PresentationFormat>Widescreen</PresentationFormat>
  <Paragraphs>209</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hp</cp:lastModifiedBy>
  <cp:revision>200</cp:revision>
  <dcterms:created xsi:type="dcterms:W3CDTF">2021-04-29T18:58:34Z</dcterms:created>
  <dcterms:modified xsi:type="dcterms:W3CDTF">2024-02-26T10:38:40Z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